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58" r:id="rId7"/>
    <p:sldId id="259" r:id="rId8"/>
    <p:sldId id="260" r:id="rId9"/>
    <p:sldId id="261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8/31/2013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8/31/2013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8/31/2013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8/31/2013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8/31/2013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8/31/2013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8/31/2013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8/31/2013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8/31/2013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8/31/2013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8/31/2013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8/31/2013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914399"/>
          </a:xfrm>
        </p:spPr>
        <p:txBody>
          <a:bodyPr/>
          <a:lstStyle/>
          <a:p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2057400"/>
            <a:ext cx="6400800" cy="4114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3800"/>
            <a:ext cx="6493486" cy="645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711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1926 Nash Sedan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66725"/>
            <a:ext cx="4124325" cy="539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540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8/31/2013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05200"/>
            <a:ext cx="3869497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99" y="304800"/>
            <a:ext cx="332897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5" y="113723"/>
            <a:ext cx="47625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01" y="3352799"/>
            <a:ext cx="4647125" cy="3383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053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Benny Goodman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19200"/>
            <a:ext cx="4116133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468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Bob Hope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19200"/>
            <a:ext cx="3590925" cy="5456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499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Bing Crosby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95400"/>
            <a:ext cx="3790950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414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1938 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05000"/>
            <a:ext cx="6096000" cy="4103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720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Salle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2590800"/>
            <a:ext cx="809625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023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1938 Cad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52600"/>
            <a:ext cx="5772150" cy="4123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195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Zephyr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6667500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456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117</TotalTime>
  <Words>47</Words>
  <Application>Microsoft Office PowerPoint</Application>
  <PresentationFormat>On-screen Show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Executive</vt:lpstr>
      <vt:lpstr>PowerPoint Presentation</vt:lpstr>
      <vt:lpstr>PowerPoint Presentation</vt:lpstr>
      <vt:lpstr>Benny Goodman</vt:lpstr>
      <vt:lpstr>Bob Hope</vt:lpstr>
      <vt:lpstr>Bing Crosby</vt:lpstr>
      <vt:lpstr>1938 Cord</vt:lpstr>
      <vt:lpstr>La Salle</vt:lpstr>
      <vt:lpstr>1938 Cad</vt:lpstr>
      <vt:lpstr>Zephyr</vt:lpstr>
      <vt:lpstr>1926 Nash Sedan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Cultural References in The Grapes of Wrath Chapter 16</dc:title>
  <dc:creator>image7</dc:creator>
  <cp:lastModifiedBy>image7</cp:lastModifiedBy>
  <cp:revision>6</cp:revision>
  <dcterms:created xsi:type="dcterms:W3CDTF">2013-08-31T17:22:48Z</dcterms:created>
  <dcterms:modified xsi:type="dcterms:W3CDTF">2013-08-31T19:31:07Z</dcterms:modified>
</cp:coreProperties>
</file>